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  <a:endParaRPr lang="tr-TR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  <a:endParaRPr lang="tr-TR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CEFD8DA-4102-47BC-A591-FD30B8BFFBC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CD6B1-AD5E-40A4-B7C2-F831D0378072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8403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2879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2879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1F30-7A07-47A7-A22E-774826D42996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8521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3975F-87BD-4D88-8DEA-DB98DE1CDC57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4284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1227E-5E67-491B-9312-5827D7DBF528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8519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57400"/>
            <a:ext cx="38862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862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16052-69C9-48EC-8BAC-4F23136A13A0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4013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1D23E-5078-4A7C-B47A-6B80B55DB474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83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2740A-8DF0-460F-B535-42E7908FF19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830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3C890-A00E-4431-A28B-D474B9A77E49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7534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2D6BC-7C51-4E1F-8D80-47D072B40F95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76521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01FC1-6CE0-41BA-BD09-85F8A648AD90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42512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8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057400"/>
            <a:ext cx="7924800" cy="406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A51E68D7-69E6-4605-A39C-331ED3C8EFDF}" type="slidenum">
              <a:rPr lang="tr-TR"/>
              <a:pPr/>
              <a:t>‹#›</a:t>
            </a:fld>
            <a:endParaRPr 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FEN VE TEKNOLOJİ</a:t>
            </a:r>
            <a:endParaRPr lang="tr-T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İSKELETLER</a:t>
            </a:r>
          </a:p>
          <a:p>
            <a:endParaRPr lang="tr-TR" dirty="0" smtClean="0"/>
          </a:p>
          <a:p>
            <a:r>
              <a:rPr lang="tr-TR" dirty="0" smtClean="0"/>
              <a:t>                                   BARIŞ UNCU</a:t>
            </a:r>
            <a:endParaRPr lang="tr-TR" dirty="0"/>
          </a:p>
        </p:txBody>
      </p:sp>
    </p:spTree>
  </p:cSld>
  <p:clrMapOvr>
    <a:masterClrMapping/>
  </p:clrMapOvr>
  <p:transition>
    <p:wipe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İSKELETİMİZİN KEMİK ADLARI</a:t>
            </a:r>
            <a:endParaRPr lang="tr-TR" dirty="0"/>
          </a:p>
        </p:txBody>
      </p:sp>
      <p:pic>
        <p:nvPicPr>
          <p:cNvPr id="4" name="3 İçerik Yer Tutucusu" descr="iskelet_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91680" y="2186781"/>
            <a:ext cx="5832648" cy="3810000"/>
          </a:xfrm>
        </p:spPr>
      </p:pic>
    </p:spTree>
  </p:cSld>
  <p:clrMapOvr>
    <a:masterClrMapping/>
  </p:clrMapOvr>
  <p:transition>
    <p:wipe dir="d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222648"/>
          </a:xfrm>
        </p:spPr>
        <p:txBody>
          <a:bodyPr/>
          <a:lstStyle/>
          <a:p>
            <a:r>
              <a:rPr lang="tr-TR" dirty="0" smtClean="0"/>
              <a:t>İSKELETİMİZİN HAYATİ RİSK TAŞIYAN BÖLÜMLERİ</a:t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3 İçerik Yer Tutucusu" descr="gs kafesi.pn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827584" y="2132856"/>
            <a:ext cx="2376264" cy="1819275"/>
          </a:xfrm>
        </p:spPr>
      </p:pic>
      <p:sp>
        <p:nvSpPr>
          <p:cNvPr id="5" name="4 Metin kutusu"/>
          <p:cNvSpPr txBox="1"/>
          <p:nvPr/>
        </p:nvSpPr>
        <p:spPr>
          <a:xfrm>
            <a:off x="899592" y="4293096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Resimde görüldüğü gibi göğüs kafesi kalp ve akciğerimizi korur yani hayati risk taşır</a:t>
            </a:r>
            <a:endParaRPr lang="tr-TR" dirty="0"/>
          </a:p>
        </p:txBody>
      </p:sp>
      <p:pic>
        <p:nvPicPr>
          <p:cNvPr id="1026" name="Picture 2" descr="C:\Users\beyaz\Desktop\kafata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2132856"/>
            <a:ext cx="2376264" cy="1800199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5292080" y="4365104"/>
            <a:ext cx="23762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Resimde görüldüğü gibi kafatası en önemli organlardan biri yani beyini taşır bu da ona hayati risk taşıma görevi verir</a:t>
            </a:r>
            <a:endParaRPr lang="tr-TR" dirty="0"/>
          </a:p>
        </p:txBody>
      </p:sp>
      <p:pic>
        <p:nvPicPr>
          <p:cNvPr id="8" name="Kayıtlı Ses">
            <a:hlinkClick r:id="" action="ppaction://media"/>
          </p:cNvPr>
          <p:cNvPicPr>
            <a:picLocks noRot="1" noChangeAspect="1"/>
          </p:cNvPicPr>
          <p:nvPr>
            <a:wavAudioFile r:embed="rId1" name="Kayıtlı Ses"/>
          </p:nvPr>
        </p:nvPicPr>
        <p:blipFill>
          <a:blip r:embed="rId6" cstate="print"/>
          <a:stretch>
            <a:fillRect/>
          </a:stretch>
        </p:blipFill>
        <p:spPr>
          <a:xfrm>
            <a:off x="3995936" y="350100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  <p:sndAc>
      <p:stSnd>
        <p:snd r:embed="rId3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1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UZUN,YASSI VE KISA KEMİKLER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  <a:t>UZUN KEMİKLER: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kol ve bacak uzun kemiktir.</a:t>
            </a:r>
            <a: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  <a:t>YASSI KEMİKLER: 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kafa tası,  kalça kemiği ve kaburga yassı kemiktir</a:t>
            </a:r>
          </a:p>
          <a:p>
            <a: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  <a:t>KISA KEMİKLER: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el, ayak, omurga kemikleri ise kısa kemiktir</a:t>
            </a:r>
            <a:endParaRPr lang="tr-TR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dirty="0">
              <a:solidFill>
                <a:schemeClr val="tx2">
                  <a:lumMod val="95000"/>
                </a:schemeClr>
              </a:solidFill>
            </a:endParaRPr>
          </a:p>
        </p:txBody>
      </p:sp>
      <p:pic>
        <p:nvPicPr>
          <p:cNvPr id="4" name="Kayıtlı Ses">
            <a:hlinkClick r:id="" action="ppaction://media"/>
          </p:cNvPr>
          <p:cNvPicPr>
            <a:picLocks noRot="1" noChangeAspect="1"/>
          </p:cNvPicPr>
          <p:nvPr>
            <a:wavAudioFile r:embed="rId1" name="Kayıtlı Ses"/>
          </p:nvPr>
        </p:nvPicPr>
        <p:blipFill>
          <a:blip r:embed="rId4" cstate="print"/>
          <a:stretch>
            <a:fillRect/>
          </a:stretch>
        </p:blipFill>
        <p:spPr>
          <a:xfrm>
            <a:off x="5580112" y="515719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ut thruBlk="1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0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Sunumumu izlediğiniz için teşekkür ederim barış uncu 229 4/A</a:t>
            </a:r>
            <a:endParaRPr lang="tr-TR" dirty="0"/>
          </a:p>
        </p:txBody>
      </p:sp>
    </p:spTree>
  </p:cSld>
  <p:clrMapOvr>
    <a:masterClrMapping/>
  </p:clrMapOvr>
  <p:transition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2824104">
  <a:themeElements>
    <a:clrScheme name="Office Theme 13">
      <a:dk1>
        <a:srgbClr val="808080"/>
      </a:dk1>
      <a:lt1>
        <a:srgbClr val="FFFFFF"/>
      </a:lt1>
      <a:dk2>
        <a:srgbClr val="5E2420"/>
      </a:dk2>
      <a:lt2>
        <a:srgbClr val="FFFFFF"/>
      </a:lt2>
      <a:accent1>
        <a:srgbClr val="D29F29"/>
      </a:accent1>
      <a:accent2>
        <a:srgbClr val="C04527"/>
      </a:accent2>
      <a:accent3>
        <a:srgbClr val="B6ACAB"/>
      </a:accent3>
      <a:accent4>
        <a:srgbClr val="DADADA"/>
      </a:accent4>
      <a:accent5>
        <a:srgbClr val="E5CDAC"/>
      </a:accent5>
      <a:accent6>
        <a:srgbClr val="AE3E22"/>
      </a:accent6>
      <a:hlink>
        <a:srgbClr val="B89749"/>
      </a:hlink>
      <a:folHlink>
        <a:srgbClr val="B58346"/>
      </a:folHlink>
    </a:clrScheme>
    <a:fontScheme name="Office Them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808080"/>
        </a:dk1>
        <a:lt1>
          <a:srgbClr val="FFFFFF"/>
        </a:lt1>
        <a:dk2>
          <a:srgbClr val="5E2420"/>
        </a:dk2>
        <a:lt2>
          <a:srgbClr val="FFFFFF"/>
        </a:lt2>
        <a:accent1>
          <a:srgbClr val="D29F29"/>
        </a:accent1>
        <a:accent2>
          <a:srgbClr val="C04527"/>
        </a:accent2>
        <a:accent3>
          <a:srgbClr val="B6ACAB"/>
        </a:accent3>
        <a:accent4>
          <a:srgbClr val="DADADA"/>
        </a:accent4>
        <a:accent5>
          <a:srgbClr val="E5CDAC"/>
        </a:accent5>
        <a:accent6>
          <a:srgbClr val="AE3E22"/>
        </a:accent6>
        <a:hlink>
          <a:srgbClr val="B89749"/>
        </a:hlink>
        <a:folHlink>
          <a:srgbClr val="B5834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4">
        <a:dk1>
          <a:srgbClr val="5C1F00"/>
        </a:dk1>
        <a:lt1>
          <a:srgbClr val="FFFFFF"/>
        </a:lt1>
        <a:dk2>
          <a:srgbClr val="5E2420"/>
        </a:dk2>
        <a:lt2>
          <a:srgbClr val="FFFFFF"/>
        </a:lt2>
        <a:accent1>
          <a:srgbClr val="713E39"/>
        </a:accent1>
        <a:accent2>
          <a:srgbClr val="BE7960"/>
        </a:accent2>
        <a:accent3>
          <a:srgbClr val="B6ACAB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8B4FA13-B8B6-4164-8F45-0E4B168D7D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TS102824104</Template>
  <TotalTime>36</TotalTime>
  <Words>69</Words>
  <Application>Microsoft Office PowerPoint</Application>
  <PresentationFormat>Ekran Gösterisi (4:3)</PresentationFormat>
  <Paragraphs>15</Paragraphs>
  <Slides>5</Slides>
  <Notes>0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TS102824104</vt:lpstr>
      <vt:lpstr>FEN VE TEKNOLOJİ</vt:lpstr>
      <vt:lpstr>İSKELETİMİZİN KEMİK ADLARI</vt:lpstr>
      <vt:lpstr>İSKELETİMİZİN HAYATİ RİSK TAŞIYAN BÖLÜMLERİ </vt:lpstr>
      <vt:lpstr>UZUN,YASSI VE KISA KEMİKLER</vt:lpstr>
      <vt:lpstr>Slayt 5</vt:lpstr>
    </vt:vector>
  </TitlesOfParts>
  <Company>rocco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 VE TEKNOLOJİ</dc:title>
  <dc:creator>beyaz</dc:creator>
  <cp:lastModifiedBy>beyaz</cp:lastModifiedBy>
  <cp:revision>4</cp:revision>
  <dcterms:created xsi:type="dcterms:W3CDTF">2013-09-25T16:29:05Z</dcterms:created>
  <dcterms:modified xsi:type="dcterms:W3CDTF">2013-09-25T17:05:51Z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TC100690501055</vt:lpwstr>
  </property>
</Properties>
</file>